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4" r:id="rId6"/>
    <p:sldId id="1147" r:id="rId7"/>
    <p:sldId id="1145" r:id="rId8"/>
    <p:sldId id="1148" r:id="rId9"/>
    <p:sldId id="1149" r:id="rId10"/>
    <p:sldId id="1150" r:id="rId11"/>
    <p:sldId id="1151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070734"/>
            <a:ext cx="11485848" cy="4524315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快速浏览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跳过空格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迅速通读短文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抓住文章的主旨大意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明确文章的主题、体裁、背景等信息。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关注首句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仔细研读首句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初步推测文章的发展方向和大致内容。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分析句子结构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仔细观察空格所在句子的结构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确定空格处所需单词在句中充当的成分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如主语、谓语、宾语、定语、状语等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从而判断应填单词的词性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如名词、动词、形容词、副词、介词、连词等。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考虑语法规则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根据句子的时态、语态、主谓一致等语法要求及上下文的语境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确定所填单词的正确形式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0" y="857852"/>
            <a:ext cx="1800200" cy="62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14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092800"/>
            <a:ext cx="11485848" cy="3416320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寻找线索词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注意空格前后的关键词、短语或句子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线索词往往能为选择或填写正确的单词提供重要提示。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运用逻辑关系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根据上下文的逻辑关系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如并列、转折、因果、条件等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选择符合语境的单词。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固定搭配优先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如空格处涉及到固定搭配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如动词短语、介词短语、形容词短语等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要优先考虑使用符合搭配要求的单词。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0" y="879918"/>
            <a:ext cx="1800200" cy="62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335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695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主要介绍了太空生活是什么样子的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50653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50" y="1124744"/>
            <a:ext cx="11737304" cy="157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491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astronauts of Shenzhou-20—Chen Dong, Chen Zhongrui and Wang Jie—worked for about eight hours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space walk on May 22nd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life like in space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3038" y="1781453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completed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4388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考查动词时态。句意：神舟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号的宇航员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陈冬、陈中瑞和王杰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工作了大约八个小时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日完成了首次太空行走。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“worked”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句子用一般过去时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7079"/>
            <a:ext cx="11485848" cy="1754326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long day at work, astronauts will have dinners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space, some foods can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their natural forms, such as chocolate cakes and fruits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foods require an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oven to heat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1985065"/>
            <a:ext cx="1579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 eaten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考查被动语态。句意：在太空中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有些食物可以以自然形态食用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比如巧克力蛋糕和水果。主语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foods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故此处用含有情态动词的被动语态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done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eaten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dinner, astronauts have a rest, brush teeth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bed, just like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going to sleep, they have to tie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they don’t float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or hit their bodies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35366" y="827659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55246" y="1374106"/>
            <a:ext cx="1603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themselves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75126" y="1862930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against/on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41101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考查连词。句意：晚餐后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宇航员们会休息一下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刷牙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然后睡觉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就像在地球上一样。前后几个动作并列关系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themselves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考查反身代词。句意：睡觉时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他们需要把自己绑起来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以免漂浮起来或者撞到东西。主语和宾语是同一个人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用反身代词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他们自己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against/on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考查介词。句意：睡觉时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他们需要把自己绑起来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以免漂浮起来或者撞到东西。此处指身体撞到某物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against/on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against/on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13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11302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use sleeping bags that are put in a small cabin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Generally, astronauts have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eight-hour sleep each day after they finish their task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2186758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</a:t>
            </a:r>
            <a:endParaRPr lang="zh-CN" altLang="en-US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263691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考查冠词。句意：一般来说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宇航员们完成任务后每天会睡八个小时。此处表示泛指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,eight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是发音以元音音素开头的单词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0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is also an important part of every astronaut’s daily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healthy, on average, they exercise two hours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Lifting 200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be a lot of work on the earth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44619" y="764704"/>
            <a:ext cx="1517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keep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To keep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考查非谓语动词。句意：为了保持健康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他们平均每天锻炼两个小时。此处应用动词不定式作目的状语。故填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pounds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考查名词复数。句意：在地球上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磅可能是一项很费力的工作。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后加可数名词复数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pounds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33776" y="1311151"/>
            <a:ext cx="11448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pounds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81839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lifting that same object in space would be much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means sports equipment needs to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designed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Therefore, astronauts can receive the exercise needed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95406" y="1331715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easier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11620" y="1815207"/>
            <a:ext cx="1311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specially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85293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easier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考查比较级。句意：但在太空中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举起同样的物体要容易得多。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修饰比较级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specially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考查副词。句意：这意味着运动器材需要特别设计。此处修饰动词用副词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69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85767"/>
            <a:ext cx="11368120" cy="1647131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406574" y="1772816"/>
            <a:ext cx="11305256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specially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二者都是副词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作状语修饰动词或句子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但含义不同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特地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强调为某一目的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特别地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着重在某一方面。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15" y="1818841"/>
            <a:ext cx="1604299" cy="50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8751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556</Words>
  <Application>Microsoft Office PowerPoint</Application>
  <PresentationFormat>自定义</PresentationFormat>
  <Paragraphs>40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2025-09-17T17:41:03Z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